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1880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18-3-2020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Bespreking toets lezen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 = Herkansing beter maken!</a:t>
            </a:r>
          </a:p>
          <a:p>
            <a:r>
              <a:rPr lang="nl-NL" dirty="0" smtClean="0"/>
              <a:t>Objectieve en subjectieve argumenten</a:t>
            </a:r>
          </a:p>
          <a:p>
            <a:r>
              <a:rPr lang="nl-NL" dirty="0" smtClean="0"/>
              <a:t>Drogredenen</a:t>
            </a:r>
          </a:p>
          <a:p>
            <a:r>
              <a:rPr lang="nl-NL" dirty="0" smtClean="0"/>
              <a:t>Verschil betoog en beschouwing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Objectieve en subjectieve argumenten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Objectieve argumenten: gebaseerd op feiten </a:t>
            </a:r>
            <a:r>
              <a:rPr lang="nl-NL" dirty="0" smtClean="0">
                <a:sym typeface="Wingdings" panose="05000000000000000000" pitchFamily="2" charset="2"/>
              </a:rPr>
              <a:t> controleer betrouwbaarheid van schrijver en bron.</a:t>
            </a:r>
            <a:endParaRPr lang="nl-NL" dirty="0" smtClean="0"/>
          </a:p>
          <a:p>
            <a:r>
              <a:rPr lang="nl-NL" dirty="0" smtClean="0"/>
              <a:t>Subjectieve argumenten: inhoud niet controleerbaar. Vaak mening of overtuiging gebaseerd op algemene normen en waarden of op een enkele ervaring</a:t>
            </a:r>
            <a:r>
              <a:rPr lang="nl-NL" dirty="0" smtClean="0">
                <a:sym typeface="Wingdings" panose="05000000000000000000" pitchFamily="2" charset="2"/>
              </a:rPr>
              <a:t> ga na waarop het argument gebaseerd is. Niet duidelijk dan subjectief.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argumenten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Werklozen moeten elke aangeboden baan aannemen, want ze moeten hun bijdrage leveren aan de samenleving.</a:t>
            </a:r>
          </a:p>
          <a:p>
            <a:pPr marL="0" indent="0">
              <a:buNone/>
            </a:pPr>
            <a:r>
              <a:rPr lang="nl-NL" dirty="0" smtClean="0"/>
              <a:t>Standpunt= werklozen moeten elke aangeboden baan aannemen.</a:t>
            </a:r>
          </a:p>
          <a:p>
            <a:pPr marL="0" indent="0">
              <a:buNone/>
            </a:pPr>
            <a:r>
              <a:rPr lang="nl-NL" dirty="0" smtClean="0"/>
              <a:t>Argument = ze moeten hun bijdrage leveren aan de samenleving.</a:t>
            </a:r>
            <a:r>
              <a:rPr lang="nl-NL" dirty="0" smtClean="0">
                <a:sym typeface="Wingdings" panose="05000000000000000000" pitchFamily="2" charset="2"/>
              </a:rPr>
              <a:t> subjectief want gebaseerd op algemene normen en waarden.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836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objectieve en subjectieve argumenten herkennen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Markeer in de tekst (zie tekst argumenteren in Teams) alle argumenten:</a:t>
            </a:r>
          </a:p>
          <a:p>
            <a:pPr marL="0" indent="0">
              <a:buNone/>
            </a:pPr>
            <a:r>
              <a:rPr lang="nl-NL" dirty="0" smtClean="0"/>
              <a:t>Groen = objectief argument</a:t>
            </a:r>
          </a:p>
          <a:p>
            <a:pPr marL="0" indent="0">
              <a:buNone/>
            </a:pPr>
            <a:r>
              <a:rPr lang="nl-NL" dirty="0" smtClean="0"/>
              <a:t>Rood = subjectief argument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44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drogredenen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op internet een lijst met drogredenen en bestudeer deze voor de herkansing van de toets.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23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 betoog beschouwing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060" y="1844824"/>
            <a:ext cx="7723456" cy="2679997"/>
          </a:xfrm>
        </p:spPr>
      </p:pic>
    </p:spTree>
    <p:extLst>
      <p:ext uri="{BB962C8B-B14F-4D97-AF65-F5344CB8AC3E}">
        <p14:creationId xmlns:p14="http://schemas.microsoft.com/office/powerpoint/2010/main" val="19514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betoog/beschouwing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tabel waarin je kenmerken van een betoog en een beschouwing tegenover elkaar zet.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168215"/>
              </p:ext>
            </p:extLst>
          </p:nvPr>
        </p:nvGraphicFramePr>
        <p:xfrm>
          <a:off x="2051720" y="278092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8034071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81248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Betoog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Beschouwing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69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Doel=overtuigen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Doel = informeren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01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Etc.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297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558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981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84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214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61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655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111BD2-5C15-4F0F-9F2D-9F28E64BF3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B13269-EA64-4C1F-AE33-34C840D87D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3B0EE7-D682-44BC-B385-9B98BA62FEE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5cdedd98-05a6-4844-a2be-4403c98339c5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198</Words>
  <Application>Microsoft Office PowerPoint</Application>
  <PresentationFormat>Diavoorstelling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Inhoud</vt:lpstr>
      <vt:lpstr>Objectieve en subjectieve argumenten</vt:lpstr>
      <vt:lpstr>Voorbeelden argumenten</vt:lpstr>
      <vt:lpstr>Opdracht objectieve en subjectieve argumenten herkennen</vt:lpstr>
      <vt:lpstr>Opdracht drogredenen</vt:lpstr>
      <vt:lpstr>Verschil betoog beschouwing</vt:lpstr>
      <vt:lpstr>Opdracht betoog/beschouwing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20</cp:revision>
  <dcterms:created xsi:type="dcterms:W3CDTF">2013-11-15T15:05:42Z</dcterms:created>
  <dcterms:modified xsi:type="dcterms:W3CDTF">2020-03-18T21:42:55Z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